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144f7511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144f751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c144f7511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c144f7511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c144f7511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c144f7511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144f7511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144f751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c144f7511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c144f7511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144f7511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144f7511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144f7511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144f7511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144f7511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144f7511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c144f7511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c144f7511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c144f7511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c144f7511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c0c76691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c0c76691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144f7511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c144f7511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c144f7511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c144f7511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c144f7511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c144f7511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144f7511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c144f7511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c25d26253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c25d26253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25d26253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c25d26253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25d2625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c25d2625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25d26253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c25d26253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25d26253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c25d26253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25d26253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c25d26253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c0c76691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c0c76691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c25d26253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c25d26253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c25d26253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c25d26253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c25d26253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c25d26253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25d26253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c25d26253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25d26253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c25d26253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c25d26253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c25d26253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25d26253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25d26253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25d26253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c25d26253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c25d26253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c25d26253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c25d26253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c25d26253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0c76691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0c76691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c25d26253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c25d26253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c25d26253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c25d26253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c25d26253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c25d26253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c25d26253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c25d26253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0c766915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0c76691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0c766915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0c766915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0c76691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0c76691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c144f751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c144f751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c144f751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c144f751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Relationship Id="rId5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</a:t>
            </a:r>
            <a:r>
              <a:rPr lang="en-GB"/>
              <a:t> Concepts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725" y="355697"/>
            <a:ext cx="6012549" cy="39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489" y="798875"/>
            <a:ext cx="545068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3992424" cy="25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175" y="1152475"/>
            <a:ext cx="3992425" cy="2607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Set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262" y="1428050"/>
            <a:ext cx="6873476" cy="30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3950"/>
            <a:ext cx="9143999" cy="44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99" y="1442737"/>
            <a:ext cx="3435701" cy="283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975" y="2095500"/>
            <a:ext cx="3622750" cy="27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344" y="1137925"/>
            <a:ext cx="3270001" cy="8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14" y="1017725"/>
            <a:ext cx="827976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good model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49" y="1567075"/>
            <a:ext cx="2795226" cy="28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4">
            <a:alphaModFix/>
          </a:blip>
          <a:srcRect b="0" l="0" r="1787" t="0"/>
          <a:stretch/>
        </p:blipFill>
        <p:spPr>
          <a:xfrm>
            <a:off x="4441225" y="2048525"/>
            <a:ext cx="3407700" cy="23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832" y="922550"/>
            <a:ext cx="3407701" cy="97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sweet spot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GB" sz="2900"/>
              <a:t>Regularization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GB" sz="2900"/>
              <a:t>Bagging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GB" sz="2900"/>
              <a:t>Boosting</a:t>
            </a:r>
            <a:endParaRPr sz="2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Ridge Regression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5600"/>
            <a:ext cx="4035850" cy="3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799" y="1289400"/>
            <a:ext cx="4500649" cy="325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hot encoding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 square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Multi collinearity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Overfitting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Ridge and Lasso Regression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Accuracy, Recall, F-score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Ridge Regression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225" y="1465250"/>
            <a:ext cx="4270499" cy="29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Ridge Regression: Intuition</a:t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81425"/>
            <a:ext cx="3400824" cy="16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125" y="2766000"/>
            <a:ext cx="3528850" cy="15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100" y="2487234"/>
            <a:ext cx="2328375" cy="23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 fold Cross Validation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363" y="1235125"/>
            <a:ext cx="62388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Overfitting 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21" y="1463950"/>
            <a:ext cx="4844199" cy="30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275" y="2505275"/>
            <a:ext cx="2552375" cy="20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Bias and Variance</a:t>
            </a:r>
            <a:endParaRPr/>
          </a:p>
        </p:txBody>
      </p:sp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120850" y="45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https://towardsdatascience.com/bias-variance-and-how-they-are-related-to-underfitting-overfitting-4809aed98b79#:~:text=It%20has%20a%20High%20Bias%20and%20a%20High%20Variance%2C%20therefore,therefore%20it's%20an%20ideal%20model.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50" y="1885445"/>
            <a:ext cx="3930224" cy="18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400" y="1633725"/>
            <a:ext cx="3455575" cy="20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Ridge Regression (L2 Regularization)</a:t>
            </a:r>
            <a:endParaRPr/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2"/>
            <a:ext cx="5905775" cy="23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200" y="3535600"/>
            <a:ext cx="4213650" cy="9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96" y="3694525"/>
            <a:ext cx="3018925" cy="8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Ridge Regression (L2 Regularization)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3" y="1114425"/>
            <a:ext cx="30384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4">
            <a:alphaModFix/>
          </a:blip>
          <a:srcRect b="0" l="0" r="9730" t="0"/>
          <a:stretch/>
        </p:blipFill>
        <p:spPr>
          <a:xfrm>
            <a:off x="309575" y="3268775"/>
            <a:ext cx="4037224" cy="10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/>
          <p:nvPr/>
        </p:nvSpPr>
        <p:spPr>
          <a:xfrm>
            <a:off x="311700" y="4330550"/>
            <a:ext cx="88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https://www.youtube.com/watch?v=vaQxdBEcBzU&amp;list=PLuBhMCi3ZJYk8R8OwfVSZYBJmL_qhVbkZ&amp;index=2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798" y="3594700"/>
            <a:ext cx="906575" cy="40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3750" y="1114425"/>
            <a:ext cx="36385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312" y="2584913"/>
            <a:ext cx="3203425" cy="13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Lasso (L1 Regularization) : Feature Selection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311700" y="3514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Prevent 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Neglecting redundant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idea is to reduce the cost function; advisable to perform both regularizations and check performance matrix.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61912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75" y="2192100"/>
            <a:ext cx="7893676" cy="7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Ridge and Lasso Regression</a:t>
            </a:r>
            <a:endParaRPr/>
          </a:p>
        </p:txBody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4811025" cy="13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721838"/>
            <a:ext cx="64293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3845888"/>
            <a:ext cx="389572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537496"/>
            <a:ext cx="3620141" cy="23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878" y="1615135"/>
            <a:ext cx="3781395" cy="218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446"/>
            <a:ext cx="9143999" cy="4530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  <a:endParaRPr/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71600"/>
            <a:ext cx="50292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463" y="2128288"/>
            <a:ext cx="34385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0" y="445025"/>
            <a:ext cx="94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/>
              <a:t>Logistic Regression: Squashing the function (activation function)</a:t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6175"/>
            <a:ext cx="43434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6698"/>
              <a:buFont typeface="Arial"/>
              <a:buNone/>
            </a:pPr>
            <a:r>
              <a:rPr lang="en-GB" sz="2120">
                <a:solidFill>
                  <a:srgbClr val="000000"/>
                </a:solidFill>
              </a:rPr>
              <a:t>Logistic Regression: Squashing the function (activation function)</a:t>
            </a:r>
            <a:endParaRPr sz="21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6698"/>
              <a:buFont typeface="Arial"/>
              <a:buNone/>
            </a:pPr>
            <a:r>
              <a:t/>
            </a:r>
            <a:endParaRPr sz="21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38" y="1152475"/>
            <a:ext cx="22955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779" y="1143000"/>
            <a:ext cx="2913025" cy="3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000" y="1185850"/>
            <a:ext cx="28765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20">
                <a:solidFill>
                  <a:srgbClr val="000000"/>
                </a:solidFill>
              </a:rPr>
              <a:t>Logistic Regression</a:t>
            </a:r>
            <a:endParaRPr sz="21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0600"/>
            <a:ext cx="464820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233863"/>
            <a:ext cx="27813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Function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88" y="1152463"/>
            <a:ext cx="503872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159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Matrix : Confusion Matrix</a:t>
            </a:r>
            <a:endParaRPr/>
          </a:p>
        </p:txBody>
      </p:sp>
      <p:sp>
        <p:nvSpPr>
          <p:cNvPr id="315" name="Google Shape;315;p47"/>
          <p:cNvSpPr txBox="1"/>
          <p:nvPr>
            <p:ph idx="1" type="body"/>
          </p:nvPr>
        </p:nvSpPr>
        <p:spPr>
          <a:xfrm>
            <a:off x="1593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133475"/>
            <a:ext cx="2498175" cy="344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275" y="1171575"/>
            <a:ext cx="41338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8475" y="2817925"/>
            <a:ext cx="28670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159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Matrix : Confusion Matrix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1593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1171575"/>
            <a:ext cx="41338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75" y="2817925"/>
            <a:ext cx="28670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8088" y="1171563"/>
            <a:ext cx="28479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 metrics doesn’t work well for imbalance data!!</a:t>
            </a:r>
            <a:endParaRPr/>
          </a:p>
        </p:txBody>
      </p:sp>
      <p:sp>
        <p:nvSpPr>
          <p:cNvPr id="333" name="Google Shape;33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Precision, Recall, F-Score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572388"/>
            <a:ext cx="38766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25" y="2800750"/>
            <a:ext cx="28194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/>
        </p:nvSpPr>
        <p:spPr>
          <a:xfrm>
            <a:off x="193625" y="3927275"/>
            <a:ext cx="895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Recall: Out of all the actual true values, how many are predicted as true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Reduce False negatives. (Sensitivity).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Precision: Out of all the predicted true values, how many are actually true. False Positive is given more priority.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675" y="883963"/>
            <a:ext cx="4027250" cy="1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3208" y="2035000"/>
            <a:ext cx="2146491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problem statements: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Spam Classification : Precision??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Cancer: Recall (fatal/dangerous)?? False Negatives more priority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 Price Prediction: buyers and sellers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F-Beta Score</a:t>
            </a:r>
            <a:endParaRPr/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88" y="1209675"/>
            <a:ext cx="5229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563" y="1843775"/>
            <a:ext cx="260032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hot encoding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50" y="1206576"/>
            <a:ext cx="7596201" cy="37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 Square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206200" y="787350"/>
            <a:ext cx="347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SS res = sum of residuals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SS tot = sum of means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 hat = y predicted value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 i = observations value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 bar= mean of observations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92442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 collinearity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088" y="1400175"/>
            <a:ext cx="46958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Ordinary Least Square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4398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https://medium.com/analytics-vidhya/ordinary-least-square-ols-method-for-linear-regression-ef8ca10aadfc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523" y="939750"/>
            <a:ext cx="468096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Bias and Variance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9840"/>
            <a:ext cx="9144001" cy="256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Bias and Variance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061" y="1085350"/>
            <a:ext cx="2697740" cy="19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99" y="1170127"/>
            <a:ext cx="3695200" cy="19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